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52DF33-2F05-4F3E-9E46-1BF05FE12137}" v="1" dt="2020-12-06T10:55:59.3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76" d="100"/>
          <a:sy n="76" d="100"/>
        </p:scale>
        <p:origin x="126" y="7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F8F70-2DAD-4307-989E-68839A77FF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62ECB3B-4B9D-4A9D-9306-5CFD0FE08A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F854764-F61C-4B74-A483-7E7995F8A682}"/>
              </a:ext>
            </a:extLst>
          </p:cNvPr>
          <p:cNvSpPr>
            <a:spLocks noGrp="1"/>
          </p:cNvSpPr>
          <p:nvPr>
            <p:ph type="dt" sz="half" idx="10"/>
          </p:nvPr>
        </p:nvSpPr>
        <p:spPr/>
        <p:txBody>
          <a:bodyPr/>
          <a:lstStyle/>
          <a:p>
            <a:fld id="{948C302C-3A1E-49C8-B3DD-CD7064D2C30F}" type="datetimeFigureOut">
              <a:rPr lang="en-GB" smtClean="0"/>
              <a:pPr/>
              <a:t>10/12/2020</a:t>
            </a:fld>
            <a:endParaRPr lang="en-GB"/>
          </a:p>
        </p:txBody>
      </p:sp>
      <p:sp>
        <p:nvSpPr>
          <p:cNvPr id="5" name="Footer Placeholder 4">
            <a:extLst>
              <a:ext uri="{FF2B5EF4-FFF2-40B4-BE49-F238E27FC236}">
                <a16:creationId xmlns:a16="http://schemas.microsoft.com/office/drawing/2014/main" id="{7CC7CF3D-A0DE-4E75-85DD-74A9D00E41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D55412-7ACF-4366-8F1F-F5B07208336C}"/>
              </a:ext>
            </a:extLst>
          </p:cNvPr>
          <p:cNvSpPr>
            <a:spLocks noGrp="1"/>
          </p:cNvSpPr>
          <p:nvPr>
            <p:ph type="sldNum" sz="quarter" idx="12"/>
          </p:nvPr>
        </p:nvSpPr>
        <p:spPr/>
        <p:txBody>
          <a:bodyPr/>
          <a:lstStyle/>
          <a:p>
            <a:fld id="{21BAEAB7-42C0-46DB-AF6F-98F00E1DF75D}" type="slidenum">
              <a:rPr lang="en-GB" smtClean="0"/>
              <a:pPr/>
              <a:t>‹nr.›</a:t>
            </a:fld>
            <a:endParaRPr lang="en-GB"/>
          </a:p>
        </p:txBody>
      </p:sp>
    </p:spTree>
    <p:extLst>
      <p:ext uri="{BB962C8B-B14F-4D97-AF65-F5344CB8AC3E}">
        <p14:creationId xmlns:p14="http://schemas.microsoft.com/office/powerpoint/2010/main" val="126398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31D3D-72C9-45EE-A290-DF8227FD9FC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49D9241-F5BF-4856-883A-0642C925EC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91A8F7-6EF1-46CB-AC0C-F98CFC991CE8}"/>
              </a:ext>
            </a:extLst>
          </p:cNvPr>
          <p:cNvSpPr>
            <a:spLocks noGrp="1"/>
          </p:cNvSpPr>
          <p:nvPr>
            <p:ph type="dt" sz="half" idx="10"/>
          </p:nvPr>
        </p:nvSpPr>
        <p:spPr/>
        <p:txBody>
          <a:bodyPr/>
          <a:lstStyle/>
          <a:p>
            <a:fld id="{948C302C-3A1E-49C8-B3DD-CD7064D2C30F}" type="datetimeFigureOut">
              <a:rPr lang="en-GB" smtClean="0"/>
              <a:pPr/>
              <a:t>10/12/2020</a:t>
            </a:fld>
            <a:endParaRPr lang="en-GB"/>
          </a:p>
        </p:txBody>
      </p:sp>
      <p:sp>
        <p:nvSpPr>
          <p:cNvPr id="5" name="Footer Placeholder 4">
            <a:extLst>
              <a:ext uri="{FF2B5EF4-FFF2-40B4-BE49-F238E27FC236}">
                <a16:creationId xmlns:a16="http://schemas.microsoft.com/office/drawing/2014/main" id="{B2FC3B8F-4AB7-49CB-8E85-5B1F40C410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6DF1BB-F698-437A-839C-AE3D939372EB}"/>
              </a:ext>
            </a:extLst>
          </p:cNvPr>
          <p:cNvSpPr>
            <a:spLocks noGrp="1"/>
          </p:cNvSpPr>
          <p:nvPr>
            <p:ph type="sldNum" sz="quarter" idx="12"/>
          </p:nvPr>
        </p:nvSpPr>
        <p:spPr/>
        <p:txBody>
          <a:bodyPr/>
          <a:lstStyle/>
          <a:p>
            <a:fld id="{21BAEAB7-42C0-46DB-AF6F-98F00E1DF75D}" type="slidenum">
              <a:rPr lang="en-GB" smtClean="0"/>
              <a:pPr/>
              <a:t>‹nr.›</a:t>
            </a:fld>
            <a:endParaRPr lang="en-GB"/>
          </a:p>
        </p:txBody>
      </p:sp>
    </p:spTree>
    <p:extLst>
      <p:ext uri="{BB962C8B-B14F-4D97-AF65-F5344CB8AC3E}">
        <p14:creationId xmlns:p14="http://schemas.microsoft.com/office/powerpoint/2010/main" val="1904559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E82A7C-744D-4AC2-98A3-5CD697D951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2F973C-357A-4483-8FA0-247CE11B41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CA515C-D7FC-4A8F-9071-DD21D0E90317}"/>
              </a:ext>
            </a:extLst>
          </p:cNvPr>
          <p:cNvSpPr>
            <a:spLocks noGrp="1"/>
          </p:cNvSpPr>
          <p:nvPr>
            <p:ph type="dt" sz="half" idx="10"/>
          </p:nvPr>
        </p:nvSpPr>
        <p:spPr/>
        <p:txBody>
          <a:bodyPr/>
          <a:lstStyle/>
          <a:p>
            <a:fld id="{948C302C-3A1E-49C8-B3DD-CD7064D2C30F}" type="datetimeFigureOut">
              <a:rPr lang="en-GB" smtClean="0"/>
              <a:pPr/>
              <a:t>10/12/2020</a:t>
            </a:fld>
            <a:endParaRPr lang="en-GB"/>
          </a:p>
        </p:txBody>
      </p:sp>
      <p:sp>
        <p:nvSpPr>
          <p:cNvPr id="5" name="Footer Placeholder 4">
            <a:extLst>
              <a:ext uri="{FF2B5EF4-FFF2-40B4-BE49-F238E27FC236}">
                <a16:creationId xmlns:a16="http://schemas.microsoft.com/office/drawing/2014/main" id="{F1993F77-A0C0-4CEB-A48B-E7057AF274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19242E-4DA3-494A-8374-FF2C5948F5AD}"/>
              </a:ext>
            </a:extLst>
          </p:cNvPr>
          <p:cNvSpPr>
            <a:spLocks noGrp="1"/>
          </p:cNvSpPr>
          <p:nvPr>
            <p:ph type="sldNum" sz="quarter" idx="12"/>
          </p:nvPr>
        </p:nvSpPr>
        <p:spPr/>
        <p:txBody>
          <a:bodyPr/>
          <a:lstStyle/>
          <a:p>
            <a:fld id="{21BAEAB7-42C0-46DB-AF6F-98F00E1DF75D}" type="slidenum">
              <a:rPr lang="en-GB" smtClean="0"/>
              <a:pPr/>
              <a:t>‹nr.›</a:t>
            </a:fld>
            <a:endParaRPr lang="en-GB"/>
          </a:p>
        </p:txBody>
      </p:sp>
    </p:spTree>
    <p:extLst>
      <p:ext uri="{BB962C8B-B14F-4D97-AF65-F5344CB8AC3E}">
        <p14:creationId xmlns:p14="http://schemas.microsoft.com/office/powerpoint/2010/main" val="726354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017DB-09BB-4552-A0AF-449AC7D429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53DEEFC-276C-4583-929D-49A8368381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ABA785-712C-4125-B7C5-5A1C6C03D634}"/>
              </a:ext>
            </a:extLst>
          </p:cNvPr>
          <p:cNvSpPr>
            <a:spLocks noGrp="1"/>
          </p:cNvSpPr>
          <p:nvPr>
            <p:ph type="dt" sz="half" idx="10"/>
          </p:nvPr>
        </p:nvSpPr>
        <p:spPr/>
        <p:txBody>
          <a:bodyPr/>
          <a:lstStyle/>
          <a:p>
            <a:fld id="{948C302C-3A1E-49C8-B3DD-CD7064D2C30F}" type="datetimeFigureOut">
              <a:rPr lang="en-GB" smtClean="0"/>
              <a:pPr/>
              <a:t>10/12/2020</a:t>
            </a:fld>
            <a:endParaRPr lang="en-GB"/>
          </a:p>
        </p:txBody>
      </p:sp>
      <p:sp>
        <p:nvSpPr>
          <p:cNvPr id="5" name="Footer Placeholder 4">
            <a:extLst>
              <a:ext uri="{FF2B5EF4-FFF2-40B4-BE49-F238E27FC236}">
                <a16:creationId xmlns:a16="http://schemas.microsoft.com/office/drawing/2014/main" id="{1DD2B2D7-79B4-48EA-9F0A-748DD0F764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B77F8C-5195-4183-B21B-D547972635BF}"/>
              </a:ext>
            </a:extLst>
          </p:cNvPr>
          <p:cNvSpPr>
            <a:spLocks noGrp="1"/>
          </p:cNvSpPr>
          <p:nvPr>
            <p:ph type="sldNum" sz="quarter" idx="12"/>
          </p:nvPr>
        </p:nvSpPr>
        <p:spPr/>
        <p:txBody>
          <a:bodyPr/>
          <a:lstStyle/>
          <a:p>
            <a:fld id="{21BAEAB7-42C0-46DB-AF6F-98F00E1DF75D}" type="slidenum">
              <a:rPr lang="en-GB" smtClean="0"/>
              <a:pPr/>
              <a:t>‹nr.›</a:t>
            </a:fld>
            <a:endParaRPr lang="en-GB"/>
          </a:p>
        </p:txBody>
      </p:sp>
    </p:spTree>
    <p:extLst>
      <p:ext uri="{BB962C8B-B14F-4D97-AF65-F5344CB8AC3E}">
        <p14:creationId xmlns:p14="http://schemas.microsoft.com/office/powerpoint/2010/main" val="3562240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6DF3C-E84C-4C81-A8AF-81DBF490CA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6B00A8C-44FF-4A99-A164-44D8F757B5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B676A9-DC49-4525-9696-026F1C55B35A}"/>
              </a:ext>
            </a:extLst>
          </p:cNvPr>
          <p:cNvSpPr>
            <a:spLocks noGrp="1"/>
          </p:cNvSpPr>
          <p:nvPr>
            <p:ph type="dt" sz="half" idx="10"/>
          </p:nvPr>
        </p:nvSpPr>
        <p:spPr/>
        <p:txBody>
          <a:bodyPr/>
          <a:lstStyle/>
          <a:p>
            <a:fld id="{948C302C-3A1E-49C8-B3DD-CD7064D2C30F}" type="datetimeFigureOut">
              <a:rPr lang="en-GB" smtClean="0"/>
              <a:pPr/>
              <a:t>10/12/2020</a:t>
            </a:fld>
            <a:endParaRPr lang="en-GB"/>
          </a:p>
        </p:txBody>
      </p:sp>
      <p:sp>
        <p:nvSpPr>
          <p:cNvPr id="5" name="Footer Placeholder 4">
            <a:extLst>
              <a:ext uri="{FF2B5EF4-FFF2-40B4-BE49-F238E27FC236}">
                <a16:creationId xmlns:a16="http://schemas.microsoft.com/office/drawing/2014/main" id="{7011F49C-FD54-4B28-8720-62CB1EAEDA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CBE885-C85C-42B6-97D6-ED489F1C438E}"/>
              </a:ext>
            </a:extLst>
          </p:cNvPr>
          <p:cNvSpPr>
            <a:spLocks noGrp="1"/>
          </p:cNvSpPr>
          <p:nvPr>
            <p:ph type="sldNum" sz="quarter" idx="12"/>
          </p:nvPr>
        </p:nvSpPr>
        <p:spPr/>
        <p:txBody>
          <a:bodyPr/>
          <a:lstStyle/>
          <a:p>
            <a:fld id="{21BAEAB7-42C0-46DB-AF6F-98F00E1DF75D}" type="slidenum">
              <a:rPr lang="en-GB" smtClean="0"/>
              <a:pPr/>
              <a:t>‹nr.›</a:t>
            </a:fld>
            <a:endParaRPr lang="en-GB"/>
          </a:p>
        </p:txBody>
      </p:sp>
    </p:spTree>
    <p:extLst>
      <p:ext uri="{BB962C8B-B14F-4D97-AF65-F5344CB8AC3E}">
        <p14:creationId xmlns:p14="http://schemas.microsoft.com/office/powerpoint/2010/main" val="1386000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CF236-7E98-4A3A-A689-DD962A52C2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77EB6F-C65F-4FF1-B56A-324F53BEFF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14793F0-6101-4754-AC38-ECF04015E3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D368EEB-9120-4FDF-A80F-AC3C231A3255}"/>
              </a:ext>
            </a:extLst>
          </p:cNvPr>
          <p:cNvSpPr>
            <a:spLocks noGrp="1"/>
          </p:cNvSpPr>
          <p:nvPr>
            <p:ph type="dt" sz="half" idx="10"/>
          </p:nvPr>
        </p:nvSpPr>
        <p:spPr/>
        <p:txBody>
          <a:bodyPr/>
          <a:lstStyle/>
          <a:p>
            <a:fld id="{948C302C-3A1E-49C8-B3DD-CD7064D2C30F}" type="datetimeFigureOut">
              <a:rPr lang="en-GB" smtClean="0"/>
              <a:pPr/>
              <a:t>10/12/2020</a:t>
            </a:fld>
            <a:endParaRPr lang="en-GB"/>
          </a:p>
        </p:txBody>
      </p:sp>
      <p:sp>
        <p:nvSpPr>
          <p:cNvPr id="6" name="Footer Placeholder 5">
            <a:extLst>
              <a:ext uri="{FF2B5EF4-FFF2-40B4-BE49-F238E27FC236}">
                <a16:creationId xmlns:a16="http://schemas.microsoft.com/office/drawing/2014/main" id="{800BDD03-C565-4AF3-B8A3-B7900FD779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4B683FD-8F94-4ABC-9193-F0002CD3F456}"/>
              </a:ext>
            </a:extLst>
          </p:cNvPr>
          <p:cNvSpPr>
            <a:spLocks noGrp="1"/>
          </p:cNvSpPr>
          <p:nvPr>
            <p:ph type="sldNum" sz="quarter" idx="12"/>
          </p:nvPr>
        </p:nvSpPr>
        <p:spPr/>
        <p:txBody>
          <a:bodyPr/>
          <a:lstStyle/>
          <a:p>
            <a:fld id="{21BAEAB7-42C0-46DB-AF6F-98F00E1DF75D}" type="slidenum">
              <a:rPr lang="en-GB" smtClean="0"/>
              <a:pPr/>
              <a:t>‹nr.›</a:t>
            </a:fld>
            <a:endParaRPr lang="en-GB"/>
          </a:p>
        </p:txBody>
      </p:sp>
    </p:spTree>
    <p:extLst>
      <p:ext uri="{BB962C8B-B14F-4D97-AF65-F5344CB8AC3E}">
        <p14:creationId xmlns:p14="http://schemas.microsoft.com/office/powerpoint/2010/main" val="355277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18FEA-479A-44B7-8E36-127C7177832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0B31B5-5345-48E0-8E5F-8B0A08C4FB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B9439C-5639-4258-B7C9-BBB2201AC0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F5FAF0E-EC09-46F3-A07B-A0580C6FEB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CEB644-AE0D-4D10-A620-792F85D04F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816ACC7-3592-4F54-97A0-81C2F4297228}"/>
              </a:ext>
            </a:extLst>
          </p:cNvPr>
          <p:cNvSpPr>
            <a:spLocks noGrp="1"/>
          </p:cNvSpPr>
          <p:nvPr>
            <p:ph type="dt" sz="half" idx="10"/>
          </p:nvPr>
        </p:nvSpPr>
        <p:spPr/>
        <p:txBody>
          <a:bodyPr/>
          <a:lstStyle/>
          <a:p>
            <a:fld id="{948C302C-3A1E-49C8-B3DD-CD7064D2C30F}" type="datetimeFigureOut">
              <a:rPr lang="en-GB" smtClean="0"/>
              <a:pPr/>
              <a:t>10/12/2020</a:t>
            </a:fld>
            <a:endParaRPr lang="en-GB"/>
          </a:p>
        </p:txBody>
      </p:sp>
      <p:sp>
        <p:nvSpPr>
          <p:cNvPr id="8" name="Footer Placeholder 7">
            <a:extLst>
              <a:ext uri="{FF2B5EF4-FFF2-40B4-BE49-F238E27FC236}">
                <a16:creationId xmlns:a16="http://schemas.microsoft.com/office/drawing/2014/main" id="{ACB3745F-956B-4B82-AF01-9DCD987FE7A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47A7590-672E-4D58-9565-ECF63017AE0E}"/>
              </a:ext>
            </a:extLst>
          </p:cNvPr>
          <p:cNvSpPr>
            <a:spLocks noGrp="1"/>
          </p:cNvSpPr>
          <p:nvPr>
            <p:ph type="sldNum" sz="quarter" idx="12"/>
          </p:nvPr>
        </p:nvSpPr>
        <p:spPr/>
        <p:txBody>
          <a:bodyPr/>
          <a:lstStyle/>
          <a:p>
            <a:fld id="{21BAEAB7-42C0-46DB-AF6F-98F00E1DF75D}" type="slidenum">
              <a:rPr lang="en-GB" smtClean="0"/>
              <a:pPr/>
              <a:t>‹nr.›</a:t>
            </a:fld>
            <a:endParaRPr lang="en-GB"/>
          </a:p>
        </p:txBody>
      </p:sp>
    </p:spTree>
    <p:extLst>
      <p:ext uri="{BB962C8B-B14F-4D97-AF65-F5344CB8AC3E}">
        <p14:creationId xmlns:p14="http://schemas.microsoft.com/office/powerpoint/2010/main" val="1907932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A2E23-2818-4909-B77D-697DEC60480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BA017F8-75A5-4ED8-90AB-F2DDC810AA80}"/>
              </a:ext>
            </a:extLst>
          </p:cNvPr>
          <p:cNvSpPr>
            <a:spLocks noGrp="1"/>
          </p:cNvSpPr>
          <p:nvPr>
            <p:ph type="dt" sz="half" idx="10"/>
          </p:nvPr>
        </p:nvSpPr>
        <p:spPr/>
        <p:txBody>
          <a:bodyPr/>
          <a:lstStyle/>
          <a:p>
            <a:fld id="{948C302C-3A1E-49C8-B3DD-CD7064D2C30F}" type="datetimeFigureOut">
              <a:rPr lang="en-GB" smtClean="0"/>
              <a:pPr/>
              <a:t>10/12/2020</a:t>
            </a:fld>
            <a:endParaRPr lang="en-GB"/>
          </a:p>
        </p:txBody>
      </p:sp>
      <p:sp>
        <p:nvSpPr>
          <p:cNvPr id="4" name="Footer Placeholder 3">
            <a:extLst>
              <a:ext uri="{FF2B5EF4-FFF2-40B4-BE49-F238E27FC236}">
                <a16:creationId xmlns:a16="http://schemas.microsoft.com/office/drawing/2014/main" id="{526C5C91-E26A-4409-B7E4-649A11B16B8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BB2580B-FFB7-46FF-8A2A-86C3ED81D43A}"/>
              </a:ext>
            </a:extLst>
          </p:cNvPr>
          <p:cNvSpPr>
            <a:spLocks noGrp="1"/>
          </p:cNvSpPr>
          <p:nvPr>
            <p:ph type="sldNum" sz="quarter" idx="12"/>
          </p:nvPr>
        </p:nvSpPr>
        <p:spPr/>
        <p:txBody>
          <a:bodyPr/>
          <a:lstStyle/>
          <a:p>
            <a:fld id="{21BAEAB7-42C0-46DB-AF6F-98F00E1DF75D}" type="slidenum">
              <a:rPr lang="en-GB" smtClean="0"/>
              <a:pPr/>
              <a:t>‹nr.›</a:t>
            </a:fld>
            <a:endParaRPr lang="en-GB"/>
          </a:p>
        </p:txBody>
      </p:sp>
    </p:spTree>
    <p:extLst>
      <p:ext uri="{BB962C8B-B14F-4D97-AF65-F5344CB8AC3E}">
        <p14:creationId xmlns:p14="http://schemas.microsoft.com/office/powerpoint/2010/main" val="229556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9B1DCA-434A-4A32-81FC-8E338F94FAEA}"/>
              </a:ext>
            </a:extLst>
          </p:cNvPr>
          <p:cNvSpPr>
            <a:spLocks noGrp="1"/>
          </p:cNvSpPr>
          <p:nvPr>
            <p:ph type="dt" sz="half" idx="10"/>
          </p:nvPr>
        </p:nvSpPr>
        <p:spPr/>
        <p:txBody>
          <a:bodyPr/>
          <a:lstStyle/>
          <a:p>
            <a:fld id="{948C302C-3A1E-49C8-B3DD-CD7064D2C30F}" type="datetimeFigureOut">
              <a:rPr lang="en-GB" smtClean="0"/>
              <a:pPr/>
              <a:t>10/12/2020</a:t>
            </a:fld>
            <a:endParaRPr lang="en-GB"/>
          </a:p>
        </p:txBody>
      </p:sp>
      <p:sp>
        <p:nvSpPr>
          <p:cNvPr id="3" name="Footer Placeholder 2">
            <a:extLst>
              <a:ext uri="{FF2B5EF4-FFF2-40B4-BE49-F238E27FC236}">
                <a16:creationId xmlns:a16="http://schemas.microsoft.com/office/drawing/2014/main" id="{E8DCA630-6796-4994-9412-33D5FA536C2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D576410-7951-4FEB-B03B-81FCD04486C7}"/>
              </a:ext>
            </a:extLst>
          </p:cNvPr>
          <p:cNvSpPr>
            <a:spLocks noGrp="1"/>
          </p:cNvSpPr>
          <p:nvPr>
            <p:ph type="sldNum" sz="quarter" idx="12"/>
          </p:nvPr>
        </p:nvSpPr>
        <p:spPr/>
        <p:txBody>
          <a:bodyPr/>
          <a:lstStyle/>
          <a:p>
            <a:fld id="{21BAEAB7-42C0-46DB-AF6F-98F00E1DF75D}" type="slidenum">
              <a:rPr lang="en-GB" smtClean="0"/>
              <a:pPr/>
              <a:t>‹nr.›</a:t>
            </a:fld>
            <a:endParaRPr lang="en-GB"/>
          </a:p>
        </p:txBody>
      </p:sp>
    </p:spTree>
    <p:extLst>
      <p:ext uri="{BB962C8B-B14F-4D97-AF65-F5344CB8AC3E}">
        <p14:creationId xmlns:p14="http://schemas.microsoft.com/office/powerpoint/2010/main" val="3152815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4AB95-5425-4FBA-B267-173687E96E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E610C98-D8BA-4DD5-86D2-F88B8816F3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4B8907-1ACA-41E1-9A0F-C61A17898A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940FC0-0524-4A96-844D-076EC11B9B31}"/>
              </a:ext>
            </a:extLst>
          </p:cNvPr>
          <p:cNvSpPr>
            <a:spLocks noGrp="1"/>
          </p:cNvSpPr>
          <p:nvPr>
            <p:ph type="dt" sz="half" idx="10"/>
          </p:nvPr>
        </p:nvSpPr>
        <p:spPr/>
        <p:txBody>
          <a:bodyPr/>
          <a:lstStyle/>
          <a:p>
            <a:fld id="{948C302C-3A1E-49C8-B3DD-CD7064D2C30F}" type="datetimeFigureOut">
              <a:rPr lang="en-GB" smtClean="0"/>
              <a:pPr/>
              <a:t>10/12/2020</a:t>
            </a:fld>
            <a:endParaRPr lang="en-GB"/>
          </a:p>
        </p:txBody>
      </p:sp>
      <p:sp>
        <p:nvSpPr>
          <p:cNvPr id="6" name="Footer Placeholder 5">
            <a:extLst>
              <a:ext uri="{FF2B5EF4-FFF2-40B4-BE49-F238E27FC236}">
                <a16:creationId xmlns:a16="http://schemas.microsoft.com/office/drawing/2014/main" id="{0F7ABABD-5DAC-4AF3-809E-6269E6A50A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4F3A7C-126A-4327-9458-A9E7C8D58B33}"/>
              </a:ext>
            </a:extLst>
          </p:cNvPr>
          <p:cNvSpPr>
            <a:spLocks noGrp="1"/>
          </p:cNvSpPr>
          <p:nvPr>
            <p:ph type="sldNum" sz="quarter" idx="12"/>
          </p:nvPr>
        </p:nvSpPr>
        <p:spPr/>
        <p:txBody>
          <a:bodyPr/>
          <a:lstStyle/>
          <a:p>
            <a:fld id="{21BAEAB7-42C0-46DB-AF6F-98F00E1DF75D}" type="slidenum">
              <a:rPr lang="en-GB" smtClean="0"/>
              <a:pPr/>
              <a:t>‹nr.›</a:t>
            </a:fld>
            <a:endParaRPr lang="en-GB"/>
          </a:p>
        </p:txBody>
      </p:sp>
    </p:spTree>
    <p:extLst>
      <p:ext uri="{BB962C8B-B14F-4D97-AF65-F5344CB8AC3E}">
        <p14:creationId xmlns:p14="http://schemas.microsoft.com/office/powerpoint/2010/main" val="3602958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0183-A8A1-4F16-90CA-F1C7F211BA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B4A6D9F-DEBA-4ABC-9779-12445BE9C7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D04FC95-B6B7-4045-B373-4D40256FFF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60D140-D11E-4034-89CA-C6050E14962B}"/>
              </a:ext>
            </a:extLst>
          </p:cNvPr>
          <p:cNvSpPr>
            <a:spLocks noGrp="1"/>
          </p:cNvSpPr>
          <p:nvPr>
            <p:ph type="dt" sz="half" idx="10"/>
          </p:nvPr>
        </p:nvSpPr>
        <p:spPr/>
        <p:txBody>
          <a:bodyPr/>
          <a:lstStyle/>
          <a:p>
            <a:fld id="{948C302C-3A1E-49C8-B3DD-CD7064D2C30F}" type="datetimeFigureOut">
              <a:rPr lang="en-GB" smtClean="0"/>
              <a:pPr/>
              <a:t>10/12/2020</a:t>
            </a:fld>
            <a:endParaRPr lang="en-GB"/>
          </a:p>
        </p:txBody>
      </p:sp>
      <p:sp>
        <p:nvSpPr>
          <p:cNvPr id="6" name="Footer Placeholder 5">
            <a:extLst>
              <a:ext uri="{FF2B5EF4-FFF2-40B4-BE49-F238E27FC236}">
                <a16:creationId xmlns:a16="http://schemas.microsoft.com/office/drawing/2014/main" id="{DEAA60AD-4FFF-43D5-90FB-D1017B5A3B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2AF22FE-16F8-4231-8344-AC67BDBD4D30}"/>
              </a:ext>
            </a:extLst>
          </p:cNvPr>
          <p:cNvSpPr>
            <a:spLocks noGrp="1"/>
          </p:cNvSpPr>
          <p:nvPr>
            <p:ph type="sldNum" sz="quarter" idx="12"/>
          </p:nvPr>
        </p:nvSpPr>
        <p:spPr/>
        <p:txBody>
          <a:bodyPr/>
          <a:lstStyle/>
          <a:p>
            <a:fld id="{21BAEAB7-42C0-46DB-AF6F-98F00E1DF75D}" type="slidenum">
              <a:rPr lang="en-GB" smtClean="0"/>
              <a:pPr/>
              <a:t>‹nr.›</a:t>
            </a:fld>
            <a:endParaRPr lang="en-GB"/>
          </a:p>
        </p:txBody>
      </p:sp>
    </p:spTree>
    <p:extLst>
      <p:ext uri="{BB962C8B-B14F-4D97-AF65-F5344CB8AC3E}">
        <p14:creationId xmlns:p14="http://schemas.microsoft.com/office/powerpoint/2010/main" val="112670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68DCCA-34B7-40AF-A280-3C1BC7C386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1CCED33-FC51-475A-B0BF-C3D15DCFA6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152F11-D663-44AA-A2F4-A25B3448F9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C302C-3A1E-49C8-B3DD-CD7064D2C30F}" type="datetimeFigureOut">
              <a:rPr lang="en-GB" smtClean="0"/>
              <a:pPr/>
              <a:t>10/12/2020</a:t>
            </a:fld>
            <a:endParaRPr lang="en-GB"/>
          </a:p>
        </p:txBody>
      </p:sp>
      <p:sp>
        <p:nvSpPr>
          <p:cNvPr id="5" name="Footer Placeholder 4">
            <a:extLst>
              <a:ext uri="{FF2B5EF4-FFF2-40B4-BE49-F238E27FC236}">
                <a16:creationId xmlns:a16="http://schemas.microsoft.com/office/drawing/2014/main" id="{3809B6B1-3374-4A70-80FD-33F94CFFBD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9D5BCC3-B4FF-4AC7-A951-75758C51FB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AEAB7-42C0-46DB-AF6F-98F00E1DF75D}" type="slidenum">
              <a:rPr lang="en-GB" smtClean="0"/>
              <a:pPr/>
              <a:t>‹nr.›</a:t>
            </a:fld>
            <a:endParaRPr lang="en-GB"/>
          </a:p>
        </p:txBody>
      </p:sp>
    </p:spTree>
    <p:extLst>
      <p:ext uri="{BB962C8B-B14F-4D97-AF65-F5344CB8AC3E}">
        <p14:creationId xmlns:p14="http://schemas.microsoft.com/office/powerpoint/2010/main" val="96131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Kerstkaarten Company (kerstkaartencompany) op Pinterest">
            <a:extLst>
              <a:ext uri="{FF2B5EF4-FFF2-40B4-BE49-F238E27FC236}">
                <a16:creationId xmlns:a16="http://schemas.microsoft.com/office/drawing/2014/main" id="{12D8435C-2719-419E-A0A9-C522293C7B93}"/>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329968" y="0"/>
            <a:ext cx="2315361" cy="2315361"/>
          </a:xfrm>
          <a:custGeom>
            <a:avLst/>
            <a:gdLst/>
            <a:ahLst/>
            <a:cxnLst/>
            <a:rect l="l" t="t" r="r" b="b"/>
            <a:pathLst>
              <a:path w="4291285" h="4291285">
                <a:moveTo>
                  <a:pt x="2145643" y="0"/>
                </a:moveTo>
                <a:lnTo>
                  <a:pt x="4291285" y="2145643"/>
                </a:lnTo>
                <a:lnTo>
                  <a:pt x="2145643" y="4291285"/>
                </a:lnTo>
                <a:lnTo>
                  <a:pt x="0" y="2145643"/>
                </a:lnTo>
                <a:close/>
              </a:path>
            </a:pathLst>
          </a:cu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76D60D46-DF5F-4C16-89DA-176AA19925E7}"/>
              </a:ext>
            </a:extLst>
          </p:cNvPr>
          <p:cNvPicPr>
            <a:picLocks noChangeAspect="1"/>
          </p:cNvPicPr>
          <p:nvPr/>
        </p:nvPicPr>
        <p:blipFill>
          <a:blip r:embed="rId3" cstate="print"/>
          <a:stretch>
            <a:fillRect/>
          </a:stretch>
        </p:blipFill>
        <p:spPr>
          <a:xfrm>
            <a:off x="9722841" y="383109"/>
            <a:ext cx="1654276" cy="1481488"/>
          </a:xfrm>
          <a:prstGeom prst="rect">
            <a:avLst/>
          </a:prstGeom>
        </p:spPr>
      </p:pic>
      <p:sp>
        <p:nvSpPr>
          <p:cNvPr id="7" name="Rectangle 6">
            <a:extLst>
              <a:ext uri="{FF2B5EF4-FFF2-40B4-BE49-F238E27FC236}">
                <a16:creationId xmlns:a16="http://schemas.microsoft.com/office/drawing/2014/main" id="{F4012EA0-8839-4B51-80BE-155357F407FB}"/>
              </a:ext>
            </a:extLst>
          </p:cNvPr>
          <p:cNvSpPr/>
          <p:nvPr/>
        </p:nvSpPr>
        <p:spPr>
          <a:xfrm>
            <a:off x="2100280" y="239743"/>
            <a:ext cx="7446391" cy="1754326"/>
          </a:xfrm>
          <a:prstGeom prst="rect">
            <a:avLst/>
          </a:prstGeom>
          <a:noFill/>
        </p:spPr>
        <p:txBody>
          <a:bodyPr wrap="square" lIns="91440" tIns="45720" rIns="91440" bIns="45720">
            <a:spAutoFit/>
          </a:bodyPr>
          <a:lstStyle/>
          <a:p>
            <a:pPr algn="ctr"/>
            <a:r>
              <a:rPr lang="en-US" sz="5400" b="1" dirty="0" err="1">
                <a:ln w="9525">
                  <a:solidFill>
                    <a:schemeClr val="bg1"/>
                  </a:solidFill>
                  <a:prstDash val="solid"/>
                </a:ln>
                <a:effectLst>
                  <a:outerShdw blurRad="12700" dist="38100" dir="2700000" algn="tl" rotWithShape="0">
                    <a:schemeClr val="bg1">
                      <a:lumMod val="50000"/>
                    </a:schemeClr>
                  </a:outerShdw>
                </a:effectLst>
              </a:rPr>
              <a:t>Warme</a:t>
            </a:r>
            <a:r>
              <a:rPr lang="en-US" sz="5400" b="1" dirty="0">
                <a:ln w="9525">
                  <a:solidFill>
                    <a:schemeClr val="bg1"/>
                  </a:solidFill>
                  <a:prstDash val="solid"/>
                </a:ln>
                <a:effectLst>
                  <a:outerShdw blurRad="12700" dist="38100" dir="2700000" algn="tl" rotWithShape="0">
                    <a:schemeClr val="bg1">
                      <a:lumMod val="50000"/>
                    </a:schemeClr>
                  </a:outerShdw>
                </a:effectLst>
              </a:rPr>
              <a:t> </a:t>
            </a:r>
            <a:r>
              <a:rPr lang="en-US" sz="5400" b="1" dirty="0" err="1">
                <a:ln w="9525">
                  <a:solidFill>
                    <a:schemeClr val="bg1"/>
                  </a:solidFill>
                  <a:prstDash val="solid"/>
                </a:ln>
                <a:effectLst>
                  <a:outerShdw blurRad="12700" dist="38100" dir="2700000" algn="tl" rotWithShape="0">
                    <a:schemeClr val="bg1">
                      <a:lumMod val="50000"/>
                    </a:schemeClr>
                  </a:outerShdw>
                </a:effectLst>
              </a:rPr>
              <a:t>Feestdagen</a:t>
            </a:r>
            <a:r>
              <a:rPr lang="en-US" sz="5400" b="1" dirty="0">
                <a:ln w="9525">
                  <a:solidFill>
                    <a:schemeClr val="bg1"/>
                  </a:solidFill>
                  <a:prstDash val="solid"/>
                </a:ln>
                <a:effectLst>
                  <a:outerShdw blurRad="12700" dist="38100" dir="2700000" algn="tl" rotWithShape="0">
                    <a:schemeClr val="bg1">
                      <a:lumMod val="50000"/>
                    </a:schemeClr>
                  </a:outerShdw>
                </a:effectLst>
              </a:rPr>
              <a:t> </a:t>
            </a:r>
            <a:r>
              <a:rPr lang="en-US" sz="5400" b="1" dirty="0" err="1">
                <a:ln w="9525">
                  <a:solidFill>
                    <a:schemeClr val="bg1"/>
                  </a:solidFill>
                  <a:prstDash val="solid"/>
                </a:ln>
                <a:effectLst>
                  <a:outerShdw blurRad="12700" dist="38100" dir="2700000" algn="tl" rotWithShape="0">
                    <a:schemeClr val="bg1">
                      <a:lumMod val="50000"/>
                    </a:schemeClr>
                  </a:outerShdw>
                </a:effectLst>
              </a:rPr>
              <a:t>Duurzaam</a:t>
            </a:r>
            <a:r>
              <a:rPr lang="en-US" sz="5400" b="1" dirty="0">
                <a:ln w="9525">
                  <a:solidFill>
                    <a:schemeClr val="bg1"/>
                  </a:solidFill>
                  <a:prstDash val="solid"/>
                </a:ln>
                <a:effectLst>
                  <a:outerShdw blurRad="12700" dist="38100" dir="2700000" algn="tl" rotWithShape="0">
                    <a:schemeClr val="bg1">
                      <a:lumMod val="50000"/>
                    </a:schemeClr>
                  </a:outerShdw>
                </a:effectLst>
              </a:rPr>
              <a:t> </a:t>
            </a:r>
            <a:r>
              <a:rPr lang="en-US" sz="5400" b="1" dirty="0" err="1">
                <a:ln w="9525">
                  <a:solidFill>
                    <a:schemeClr val="bg1"/>
                  </a:solidFill>
                  <a:prstDash val="solid"/>
                </a:ln>
                <a:effectLst>
                  <a:outerShdw blurRad="12700" dist="38100" dir="2700000" algn="tl" rotWithShape="0">
                    <a:schemeClr val="bg1">
                      <a:lumMod val="50000"/>
                    </a:schemeClr>
                  </a:outerShdw>
                </a:effectLst>
              </a:rPr>
              <a:t>Nieuwjaar</a:t>
            </a:r>
            <a:endPar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8" name="Rectangle 7">
            <a:extLst>
              <a:ext uri="{FF2B5EF4-FFF2-40B4-BE49-F238E27FC236}">
                <a16:creationId xmlns:a16="http://schemas.microsoft.com/office/drawing/2014/main" id="{C5ADD4C2-8ECD-4EB9-8058-49EAC874AF4E}"/>
              </a:ext>
            </a:extLst>
          </p:cNvPr>
          <p:cNvSpPr/>
          <p:nvPr/>
        </p:nvSpPr>
        <p:spPr>
          <a:xfrm>
            <a:off x="679510" y="2142844"/>
            <a:ext cx="10461071" cy="1477328"/>
          </a:xfrm>
          <a:prstGeom prst="rect">
            <a:avLst/>
          </a:prstGeom>
          <a:noFill/>
        </p:spPr>
        <p:txBody>
          <a:bodyPr wrap="square" lIns="91440" tIns="45720" rIns="91440" bIns="45720">
            <a:spAutoFit/>
          </a:bodyPr>
          <a:lstStyle/>
          <a:p>
            <a:r>
              <a:rPr lang="nl-NL" b="0" cap="none" spc="0" dirty="0">
                <a:ln w="0"/>
                <a:solidFill>
                  <a:schemeClr val="tx1"/>
                </a:solidFill>
                <a:effectLst>
                  <a:outerShdw blurRad="38100" dist="19050" dir="2700000" algn="tl" rotWithShape="0">
                    <a:schemeClr val="dk1">
                      <a:alpha val="40000"/>
                    </a:schemeClr>
                  </a:outerShdw>
                </a:effectLst>
              </a:rPr>
              <a:t>Voor de wijk</a:t>
            </a:r>
            <a:r>
              <a:rPr lang="nl-NL" dirty="0">
                <a:ln w="0"/>
                <a:effectLst>
                  <a:outerShdw blurRad="38100" dist="19050" dir="2700000" algn="tl" rotWithShape="0">
                    <a:schemeClr val="dk1">
                      <a:alpha val="40000"/>
                    </a:schemeClr>
                  </a:outerShdw>
                </a:effectLst>
              </a:rPr>
              <a:t>, van de wijk. Het energie-transitie en duurzaamheidsteam Paasberg-Wellenstein is formeel van start gegaan en heeft je hulp nodig. Wij willen de mogelijkheden voor verduurzaming, isolatie, energiebesparing, warmtevoorziening, hernieuwbare electriciteitsvoorziening goed voor wijkbewoners in kaart te brengen. Dat kan alleen als we weten wat er nu al aan maatregelen is doorgevoerd en welke ambitie er bij wijkbewoners leeft. </a:t>
            </a:r>
          </a:p>
        </p:txBody>
      </p:sp>
      <p:sp>
        <p:nvSpPr>
          <p:cNvPr id="27" name="Rectangle 26">
            <a:extLst>
              <a:ext uri="{FF2B5EF4-FFF2-40B4-BE49-F238E27FC236}">
                <a16:creationId xmlns:a16="http://schemas.microsoft.com/office/drawing/2014/main" id="{6712AB57-7D65-467B-B13B-255CC9CC74E3}"/>
              </a:ext>
            </a:extLst>
          </p:cNvPr>
          <p:cNvSpPr/>
          <p:nvPr/>
        </p:nvSpPr>
        <p:spPr>
          <a:xfrm>
            <a:off x="679509" y="3768947"/>
            <a:ext cx="6367333" cy="2585323"/>
          </a:xfrm>
          <a:prstGeom prst="rect">
            <a:avLst/>
          </a:prstGeom>
          <a:noFill/>
        </p:spPr>
        <p:txBody>
          <a:bodyPr wrap="square" lIns="91440" tIns="45720" rIns="91440" bIns="45720">
            <a:spAutoFit/>
          </a:bodyPr>
          <a:lstStyle/>
          <a:p>
            <a:r>
              <a:rPr lang="nl-NL" b="0" cap="none" spc="0" dirty="0">
                <a:ln w="0"/>
                <a:solidFill>
                  <a:schemeClr val="tx1"/>
                </a:solidFill>
                <a:effectLst>
                  <a:outerShdw blurRad="38100" dist="19050" dir="2700000" algn="tl" rotWithShape="0">
                    <a:schemeClr val="dk1">
                      <a:alpha val="40000"/>
                    </a:schemeClr>
                  </a:outerShdw>
                </a:effectLst>
              </a:rPr>
              <a:t>De uitkomsten worden gebruikt om onz</a:t>
            </a:r>
            <a:r>
              <a:rPr lang="nl-NL" dirty="0">
                <a:ln w="0"/>
                <a:effectLst>
                  <a:outerShdw blurRad="38100" dist="19050" dir="2700000" algn="tl" rotWithShape="0">
                    <a:schemeClr val="dk1">
                      <a:alpha val="40000"/>
                    </a:schemeClr>
                  </a:outerShdw>
                </a:effectLst>
              </a:rPr>
              <a:t>e plannen aan te scherpen, subsidie-mogelijkheden in kaart te brengen en om elkaar als buurtbewoners te helpen, zodat niet iedere bewoner alles zelf hoeft uit te zoeken.</a:t>
            </a:r>
          </a:p>
          <a:p>
            <a:r>
              <a:rPr lang="nl-NL" dirty="0">
                <a:ln w="0"/>
                <a:effectLst>
                  <a:outerShdw blurRad="38100" dist="19050" dir="2700000" algn="tl" rotWithShape="0">
                    <a:schemeClr val="dk1">
                      <a:alpha val="40000"/>
                    </a:schemeClr>
                  </a:outerShdw>
                </a:effectLst>
              </a:rPr>
              <a:t>Door met de camera van je telefoon over de afgebeelde QR code te bewegen, krijg je toegang tot een enquete. </a:t>
            </a:r>
          </a:p>
          <a:p>
            <a:r>
              <a:rPr lang="nl-NL" dirty="0">
                <a:ln w="0"/>
                <a:effectLst>
                  <a:outerShdw blurRad="38100" dist="19050" dir="2700000" algn="tl" rotWithShape="0">
                    <a:schemeClr val="dk1">
                      <a:alpha val="40000"/>
                    </a:schemeClr>
                  </a:outerShdw>
                </a:effectLst>
              </a:rPr>
              <a:t>We vragen je die voor het eind van het jaar in te vullen. </a:t>
            </a:r>
          </a:p>
          <a:p>
            <a:endParaRPr lang="nl-NL" b="0" cap="none" spc="0" dirty="0">
              <a:ln w="0"/>
              <a:solidFill>
                <a:schemeClr val="tx1"/>
              </a:solidFill>
              <a:effectLst>
                <a:outerShdw blurRad="38100" dist="19050" dir="2700000" algn="tl" rotWithShape="0">
                  <a:schemeClr val="dk1">
                    <a:alpha val="40000"/>
                  </a:schemeClr>
                </a:outerShdw>
              </a:effectLst>
            </a:endParaRPr>
          </a:p>
          <a:p>
            <a:r>
              <a:rPr lang="nl-NL" dirty="0">
                <a:ln w="0"/>
                <a:effectLst>
                  <a:outerShdw blurRad="38100" dist="19050" dir="2700000" algn="tl" rotWithShape="0">
                    <a:schemeClr val="dk1">
                      <a:alpha val="40000"/>
                    </a:schemeClr>
                  </a:outerShdw>
                </a:effectLst>
              </a:rPr>
              <a:t>Dank namens het hele team (allen wijkgenoten).</a:t>
            </a:r>
            <a:endParaRPr lang="nl-NL" b="0" cap="none" spc="0" dirty="0">
              <a:ln w="0"/>
              <a:solidFill>
                <a:schemeClr val="tx1"/>
              </a:solidFill>
              <a:effectLst>
                <a:outerShdw blurRad="38100" dist="19050" dir="2700000" algn="tl" rotWithShape="0">
                  <a:schemeClr val="dk1">
                    <a:alpha val="40000"/>
                  </a:schemeClr>
                </a:outerShdw>
              </a:effectLst>
            </a:endParaRPr>
          </a:p>
        </p:txBody>
      </p:sp>
      <p:pic>
        <p:nvPicPr>
          <p:cNvPr id="11" name="Picture 10">
            <a:extLst>
              <a:ext uri="{FF2B5EF4-FFF2-40B4-BE49-F238E27FC236}">
                <a16:creationId xmlns:a16="http://schemas.microsoft.com/office/drawing/2014/main" id="{572E7857-AFBD-4991-93BF-188991B0E4AD}"/>
              </a:ext>
            </a:extLst>
          </p:cNvPr>
          <p:cNvPicPr>
            <a:picLocks noChangeAspect="1"/>
          </p:cNvPicPr>
          <p:nvPr/>
        </p:nvPicPr>
        <p:blipFill rotWithShape="1">
          <a:blip r:embed="rId4" cstate="print"/>
          <a:srcRect t="3102"/>
          <a:stretch/>
        </p:blipFill>
        <p:spPr>
          <a:xfrm>
            <a:off x="10022622" y="4457735"/>
            <a:ext cx="1908517" cy="1872409"/>
          </a:xfrm>
          <a:prstGeom prst="rect">
            <a:avLst/>
          </a:prstGeom>
        </p:spPr>
      </p:pic>
      <p:pic>
        <p:nvPicPr>
          <p:cNvPr id="13" name="Picture 12">
            <a:extLst>
              <a:ext uri="{FF2B5EF4-FFF2-40B4-BE49-F238E27FC236}">
                <a16:creationId xmlns:a16="http://schemas.microsoft.com/office/drawing/2014/main" id="{7DE29613-70C9-4763-BE61-36428FA90D0D}"/>
              </a:ext>
            </a:extLst>
          </p:cNvPr>
          <p:cNvPicPr>
            <a:picLocks noChangeAspect="1"/>
          </p:cNvPicPr>
          <p:nvPr/>
        </p:nvPicPr>
        <p:blipFill rotWithShape="1">
          <a:blip r:embed="rId5" cstate="print"/>
          <a:srcRect l="26116" t="6585" r="26058" b="9705"/>
          <a:stretch/>
        </p:blipFill>
        <p:spPr>
          <a:xfrm>
            <a:off x="9130719" y="3577305"/>
            <a:ext cx="823582" cy="833679"/>
          </a:xfrm>
          <a:prstGeom prst="rect">
            <a:avLst/>
          </a:prstGeom>
        </p:spPr>
      </p:pic>
      <p:cxnSp>
        <p:nvCxnSpPr>
          <p:cNvPr id="17" name="Straight Connector 16">
            <a:extLst>
              <a:ext uri="{FF2B5EF4-FFF2-40B4-BE49-F238E27FC236}">
                <a16:creationId xmlns:a16="http://schemas.microsoft.com/office/drawing/2014/main" id="{1F59FCD4-C669-4897-A432-E08D7EB323B1}"/>
              </a:ext>
            </a:extLst>
          </p:cNvPr>
          <p:cNvCxnSpPr>
            <a:cxnSpLocks/>
          </p:cNvCxnSpPr>
          <p:nvPr/>
        </p:nvCxnSpPr>
        <p:spPr>
          <a:xfrm flipH="1" flipV="1">
            <a:off x="9799983" y="3834737"/>
            <a:ext cx="1961384" cy="57624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CDE5C66-1760-47BB-8E01-E7EDED2DA9AF}"/>
              </a:ext>
            </a:extLst>
          </p:cNvPr>
          <p:cNvCxnSpPr>
            <a:cxnSpLocks/>
          </p:cNvCxnSpPr>
          <p:nvPr/>
        </p:nvCxnSpPr>
        <p:spPr>
          <a:xfrm>
            <a:off x="9293087" y="4185019"/>
            <a:ext cx="729535" cy="2056390"/>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1E2AFECE-119A-4D56-AAA7-781425479A1D}"/>
              </a:ext>
            </a:extLst>
          </p:cNvPr>
          <p:cNvPicPr>
            <a:picLocks noChangeAspect="1"/>
          </p:cNvPicPr>
          <p:nvPr/>
        </p:nvPicPr>
        <p:blipFill rotWithShape="1">
          <a:blip r:embed="rId6" cstate="print"/>
          <a:srcRect l="22990" r="24832"/>
          <a:stretch/>
        </p:blipFill>
        <p:spPr>
          <a:xfrm>
            <a:off x="6958208" y="3620172"/>
            <a:ext cx="1916013" cy="2056391"/>
          </a:xfrm>
          <a:prstGeom prst="rect">
            <a:avLst/>
          </a:prstGeom>
        </p:spPr>
      </p:pic>
    </p:spTree>
    <p:extLst>
      <p:ext uri="{BB962C8B-B14F-4D97-AF65-F5344CB8AC3E}">
        <p14:creationId xmlns:p14="http://schemas.microsoft.com/office/powerpoint/2010/main" val="1752514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TotalTime>
  <Words>153</Words>
  <Application>Microsoft Office PowerPoint</Application>
  <PresentationFormat>Breedbeeld</PresentationFormat>
  <Paragraphs>7</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Office Theme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Slooten, Joost</dc:creator>
  <cp:lastModifiedBy>Cees</cp:lastModifiedBy>
  <cp:revision>8</cp:revision>
  <dcterms:created xsi:type="dcterms:W3CDTF">2020-12-03T20:07:44Z</dcterms:created>
  <dcterms:modified xsi:type="dcterms:W3CDTF">2020-12-10T14:48:13Z</dcterms:modified>
</cp:coreProperties>
</file>